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9387AE-605D-421F-ADF2-1BFFB1BA6FA0}">
          <p14:sldIdLst>
            <p14:sldId id="286"/>
            <p14:sldId id="287"/>
            <p14:sldId id="288"/>
            <p14:sldId id="289"/>
            <p14:sldId id="290"/>
            <p14:sldId id="291"/>
            <p14:sldId id="292"/>
          </p14:sldIdLst>
        </p14:section>
        <p14:section name="Untitled Section" id="{71D4E219-FD84-4742-9556-1EF539563528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Kindergarten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Elem Math Kindergarten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apply mathematics to problems arising in everyday life, society, and the workplace.[K.1A]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8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a problem-solving model that incorporates analyzing given information, formulating a plan or strategy, determining a solution, justifying the solution, and evaluating the problem-solving process and the reasonableness of the solution.[K.1B]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13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select tools, including real objects, manipulatives, paper and pencil, and technology as appropriate, and techniques, including mental math, estimation, and number sense as appropriate, to solve problems.[K.1C]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7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communicate mathematical ideas, reasoning, and their implications using multiple representations, including symbols, diagrams, graphs, and language as appropriate.[K.1D]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941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 and use representations to organize, record, and communicate mathematical ideas.[K.1E]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794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mathematical relationships to connect and communicate mathematical ideas.[K.1F]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368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display, explain, and justify mathematical ideas and arguments using precise mathematical language in written or oral communication.[K.1G]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33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206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45</cp:revision>
  <dcterms:created xsi:type="dcterms:W3CDTF">2014-10-20T16:17:28Z</dcterms:created>
  <dcterms:modified xsi:type="dcterms:W3CDTF">2014-11-04T15:41:26Z</dcterms:modified>
</cp:coreProperties>
</file>