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9387AE-605D-421F-ADF2-1BFFB1BA6FA0}">
          <p14:sldIdLst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  <p14:section name="Untitled Section" id="{71D4E219-FD84-4742-9556-1EF53956352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Kindergarten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 Math Kindergarten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workplace.[K.1A]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8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solution.[K.1B]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1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problems.[K.1C]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17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appropriate.[K.1D]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41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ideas.[K.1E]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794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ideas.[K.1F]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68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communication.[K.1G]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33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206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45</cp:revision>
  <dcterms:created xsi:type="dcterms:W3CDTF">2014-10-20T16:17:28Z</dcterms:created>
  <dcterms:modified xsi:type="dcterms:W3CDTF">2014-11-04T15:41:26Z</dcterms:modified>
</cp:coreProperties>
</file>